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63" r:id="rId5"/>
    <p:sldId id="264" r:id="rId6"/>
    <p:sldId id="265" r:id="rId7"/>
    <p:sldId id="266" r:id="rId8"/>
    <p:sldId id="271" r:id="rId9"/>
    <p:sldId id="267" r:id="rId1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1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9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2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E9FD-4428-42C3-87AA-C7E248F150F4}" type="datetimeFigureOut">
              <a:rPr lang="en-US" smtClean="0"/>
              <a:t>01-Jul-19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 1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2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2</a:t>
            </a:r>
          </a:p>
          <a:p>
            <a:pPr algn="r"/>
            <a:r>
              <a:rPr lang="en-US" sz="1000" dirty="0"/>
              <a:t>     6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5</a:t>
            </a:r>
          </a:p>
          <a:p>
            <a:pPr algn="r"/>
            <a:r>
              <a:rPr lang="en-US" sz="1000" dirty="0"/>
              <a:t>     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000" dirty="0"/>
              <a:t>     3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-1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-3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1768" y="3965609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First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1800828" y="611708"/>
            <a:ext cx="790073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-</a:t>
            </a:r>
            <a:r>
              <a:rPr lang="en-US" sz="1000" dirty="0" smtClean="0"/>
              <a:t>5</a:t>
            </a:r>
          </a:p>
          <a:p>
            <a:r>
              <a:rPr lang="en-US" sz="1000" dirty="0" smtClean="0"/>
              <a:t>1</a:t>
            </a:r>
          </a:p>
          <a:p>
            <a:r>
              <a:rPr lang="en-US" sz="1000" dirty="0" smtClean="0"/>
              <a:t>1</a:t>
            </a:r>
          </a:p>
          <a:p>
            <a:r>
              <a:rPr lang="en-US" sz="1000" smtClean="0"/>
              <a:t>0</a:t>
            </a:r>
          </a:p>
          <a:p>
            <a:r>
              <a:rPr lang="en-US" sz="1000" smtClean="0"/>
              <a:t>2</a:t>
            </a:r>
            <a:r>
              <a:rPr lang="en-US" sz="1000" dirty="0"/>
              <a:t>	-4	4	-4	2	0	2	-4	3	3	-6	2	1	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92441" y="3965609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Second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946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 </a:t>
            </a:r>
            <a:r>
              <a:rPr lang="en-US" sz="1200" b="1" dirty="0">
                <a:solidFill>
                  <a:schemeClr val="accent6"/>
                </a:solidFill>
              </a:rPr>
              <a:t>1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4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2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2</a:t>
            </a:r>
          </a:p>
          <a:p>
            <a:pPr algn="r"/>
            <a:r>
              <a:rPr lang="en-US" sz="1000" dirty="0"/>
              <a:t>     6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5</a:t>
            </a:r>
          </a:p>
          <a:p>
            <a:pPr algn="r"/>
            <a:r>
              <a:rPr lang="en-US" sz="1000" dirty="0"/>
              <a:t>     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200" b="1" dirty="0">
                <a:solidFill>
                  <a:schemeClr val="accent6"/>
                </a:solidFill>
              </a:rPr>
              <a:t>     3</a:t>
            </a:r>
          </a:p>
          <a:p>
            <a:r>
              <a:rPr lang="en-US" sz="1200" b="1" dirty="0">
                <a:solidFill>
                  <a:schemeClr val="accent6"/>
                </a:solidFill>
              </a:rPr>
              <a:t>    -2</a:t>
            </a:r>
          </a:p>
          <a:p>
            <a:r>
              <a:rPr lang="en-US" sz="1000" dirty="0"/>
              <a:t>    -1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-3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1768" y="3965609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First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1876926" y="774306"/>
            <a:ext cx="71792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 </a:t>
            </a:r>
            <a:r>
              <a:rPr lang="en-US" sz="1200" b="1" dirty="0" smtClean="0">
                <a:solidFill>
                  <a:schemeClr val="accent6"/>
                </a:solidFill>
              </a:rPr>
              <a:t>   -5 </a:t>
            </a:r>
            <a:endParaRPr lang="en-US" sz="1200" b="1" dirty="0">
              <a:solidFill>
                <a:schemeClr val="accent6"/>
              </a:solidFill>
            </a:endParaRP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3</a:t>
            </a:r>
          </a:p>
          <a:p>
            <a:r>
              <a:rPr lang="en-US" sz="1000" dirty="0"/>
              <a:t>     3</a:t>
            </a:r>
          </a:p>
          <a:p>
            <a:r>
              <a:rPr lang="en-US" sz="1000" dirty="0"/>
              <a:t>    -6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92441" y="3965609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Second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777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 </a:t>
            </a:r>
            <a:r>
              <a:rPr lang="en-US" sz="1200" b="1" dirty="0">
                <a:solidFill>
                  <a:schemeClr val="accent6"/>
                </a:solidFill>
              </a:rPr>
              <a:t>1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4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2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</a:t>
            </a:r>
            <a:r>
              <a:rPr lang="en-US" sz="1100" b="1" dirty="0">
                <a:solidFill>
                  <a:schemeClr val="accent1"/>
                </a:solidFill>
              </a:rPr>
              <a:t>3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2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6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4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4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5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200" b="1" dirty="0">
                <a:solidFill>
                  <a:schemeClr val="accent6"/>
                </a:solidFill>
              </a:rPr>
              <a:t>     3</a:t>
            </a:r>
          </a:p>
          <a:p>
            <a:r>
              <a:rPr lang="en-US" sz="1200" b="1" dirty="0">
                <a:solidFill>
                  <a:schemeClr val="accent6"/>
                </a:solidFill>
              </a:rPr>
              <a:t>    -2</a:t>
            </a:r>
          </a:p>
          <a:p>
            <a:r>
              <a:rPr lang="en-US" sz="1000" dirty="0"/>
              <a:t>    -1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</a:t>
            </a:r>
            <a:r>
              <a:rPr lang="en-US" sz="1100" b="1" dirty="0">
                <a:solidFill>
                  <a:schemeClr val="accent1"/>
                </a:solidFill>
              </a:rPr>
              <a:t> -2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4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-2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0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1768" y="3965609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First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1876926" y="774306"/>
            <a:ext cx="71792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 </a:t>
            </a:r>
            <a:r>
              <a:rPr lang="en-US" sz="1200" b="1" dirty="0" smtClean="0">
                <a:solidFill>
                  <a:schemeClr val="accent6"/>
                </a:solidFill>
              </a:rPr>
              <a:t>   -5 </a:t>
            </a:r>
            <a:endParaRPr lang="en-US" sz="1200" b="1" dirty="0">
              <a:solidFill>
                <a:schemeClr val="accent6"/>
              </a:solidFill>
            </a:endParaRP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</a:t>
            </a:r>
            <a:r>
              <a:rPr lang="en-US" sz="1100" b="1" dirty="0">
                <a:solidFill>
                  <a:schemeClr val="accent1"/>
                </a:solidFill>
              </a:rPr>
              <a:t>3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3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2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92441" y="3965609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Second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3544033" y="655181"/>
            <a:ext cx="4229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0     </a:t>
            </a:r>
            <a:r>
              <a:rPr lang="en-US" sz="1000" dirty="0"/>
              <a:t>1     0     0     0     1     0     0     0     0     0     1     0     0     0     0     0     0     0     0</a:t>
            </a:r>
          </a:p>
        </p:txBody>
      </p:sp>
    </p:spTree>
    <p:extLst>
      <p:ext uri="{BB962C8B-B14F-4D97-AF65-F5344CB8AC3E}">
        <p14:creationId xmlns:p14="http://schemas.microsoft.com/office/powerpoint/2010/main" val="26856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719" y="1005016"/>
            <a:ext cx="2224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Conventional 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0.02037</a:t>
            </a:r>
          </a:p>
          <a:p>
            <a:r>
              <a:rPr lang="en-US" dirty="0" smtClean="0"/>
              <a:t>WRP:29</a:t>
            </a:r>
          </a:p>
          <a:p>
            <a:r>
              <a:rPr lang="en-US" dirty="0" smtClean="0"/>
              <a:t>Cup:  0.114</a:t>
            </a:r>
          </a:p>
          <a:p>
            <a:r>
              <a:rPr lang="en-US" dirty="0" smtClean="0"/>
              <a:t>Cube : 0.111</a:t>
            </a:r>
          </a:p>
          <a:p>
            <a:r>
              <a:rPr lang="en-US" dirty="0"/>
              <a:t>Time: 86.8904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2" t="20210" r="16096" b="13844"/>
          <a:stretch/>
        </p:blipFill>
        <p:spPr>
          <a:xfrm rot="16200000">
            <a:off x="1121582" y="-16119"/>
            <a:ext cx="3359044" cy="3539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20690" r="13814" b="12282"/>
          <a:stretch/>
        </p:blipFill>
        <p:spPr>
          <a:xfrm rot="16200000">
            <a:off x="4813932" y="10091"/>
            <a:ext cx="3338226" cy="3507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1" t="16126" r="16456" b="12883"/>
          <a:stretch/>
        </p:blipFill>
        <p:spPr>
          <a:xfrm rot="16200000">
            <a:off x="1231813" y="3348022"/>
            <a:ext cx="3189662" cy="3590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t="20450" r="13094" b="10360"/>
          <a:stretch/>
        </p:blipFill>
        <p:spPr>
          <a:xfrm rot="16200000">
            <a:off x="4867409" y="3418404"/>
            <a:ext cx="3217570" cy="3444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02816" y="4316626"/>
            <a:ext cx="2224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0.02037</a:t>
            </a:r>
          </a:p>
          <a:p>
            <a:r>
              <a:rPr lang="en-US" dirty="0" smtClean="0"/>
              <a:t>Cup: 0.111</a:t>
            </a:r>
          </a:p>
          <a:p>
            <a:r>
              <a:rPr lang="en-US" dirty="0" smtClean="0"/>
              <a:t>Cube :0.117 </a:t>
            </a:r>
          </a:p>
          <a:p>
            <a:r>
              <a:rPr lang="en-US" dirty="0"/>
              <a:t>WRP:25</a:t>
            </a:r>
          </a:p>
          <a:p>
            <a:r>
              <a:rPr lang="en-US" dirty="0" smtClean="0"/>
              <a:t>Time </a:t>
            </a:r>
            <a:r>
              <a:rPr lang="en-US" dirty="0"/>
              <a:t>: 86.3343</a:t>
            </a:r>
          </a:p>
        </p:txBody>
      </p:sp>
    </p:spTree>
    <p:extLst>
      <p:ext uri="{BB962C8B-B14F-4D97-AF65-F5344CB8AC3E}">
        <p14:creationId xmlns:p14="http://schemas.microsoft.com/office/powerpoint/2010/main" val="20488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13483" r="26726" b="10240"/>
          <a:stretch/>
        </p:blipFill>
        <p:spPr>
          <a:xfrm rot="16200000">
            <a:off x="1345352" y="-182065"/>
            <a:ext cx="1488837" cy="2481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r="27507" b="19489"/>
          <a:stretch/>
        </p:blipFill>
        <p:spPr>
          <a:xfrm rot="16200000">
            <a:off x="3967842" y="-137883"/>
            <a:ext cx="1488838" cy="239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1" r="20392" b="20431"/>
          <a:stretch/>
        </p:blipFill>
        <p:spPr>
          <a:xfrm rot="16200000">
            <a:off x="1210573" y="1517429"/>
            <a:ext cx="1697414" cy="24204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9072" y="3707239"/>
            <a:ext cx="22244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Conventional M-WRP</a:t>
            </a:r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0.0374</a:t>
            </a:r>
            <a:endParaRPr lang="en-US" dirty="0"/>
          </a:p>
          <a:p>
            <a:r>
              <a:rPr lang="en-US" dirty="0" smtClean="0"/>
              <a:t>WRP:72</a:t>
            </a:r>
            <a:endParaRPr lang="en-US" dirty="0"/>
          </a:p>
          <a:p>
            <a:r>
              <a:rPr lang="en-US" dirty="0"/>
              <a:t>Cup:  </a:t>
            </a:r>
            <a:r>
              <a:rPr lang="en-US" dirty="0" smtClean="0"/>
              <a:t>0.0132</a:t>
            </a:r>
          </a:p>
          <a:p>
            <a:r>
              <a:rPr lang="en-US" dirty="0" smtClean="0"/>
              <a:t>book</a:t>
            </a:r>
            <a:r>
              <a:rPr lang="en-US" dirty="0"/>
              <a:t>: </a:t>
            </a:r>
            <a:r>
              <a:rPr lang="en-US" dirty="0" smtClean="0"/>
              <a:t>0.118</a:t>
            </a:r>
          </a:p>
          <a:p>
            <a:r>
              <a:rPr lang="en-US" dirty="0" smtClean="0"/>
              <a:t>cube</a:t>
            </a:r>
            <a:r>
              <a:rPr lang="en-US" dirty="0"/>
              <a:t>: </a:t>
            </a:r>
            <a:r>
              <a:rPr lang="en-US" dirty="0" smtClean="0"/>
              <a:t>0.101</a:t>
            </a:r>
          </a:p>
          <a:p>
            <a:r>
              <a:rPr lang="en-US" dirty="0" smtClean="0"/>
              <a:t>Chicken:0.116</a:t>
            </a:r>
          </a:p>
          <a:p>
            <a:r>
              <a:rPr lang="en-US" dirty="0"/>
              <a:t>Time: 122.228429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8" t="15135" r="22132" b="17958"/>
          <a:stretch/>
        </p:blipFill>
        <p:spPr>
          <a:xfrm rot="16200000">
            <a:off x="6924295" y="68384"/>
            <a:ext cx="1511044" cy="20280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t="10120" r="25706" b="18528"/>
          <a:stretch/>
        </p:blipFill>
        <p:spPr>
          <a:xfrm rot="16200000">
            <a:off x="9191493" y="1667431"/>
            <a:ext cx="1607504" cy="22103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3" t="8199" r="20661" b="14685"/>
          <a:stretch/>
        </p:blipFill>
        <p:spPr>
          <a:xfrm rot="16200000">
            <a:off x="6955191" y="1679428"/>
            <a:ext cx="1581666" cy="21604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65779" y="3707239"/>
            <a:ext cx="22244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  <a:endParaRPr lang="en-US" dirty="0"/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0.0374</a:t>
            </a:r>
            <a:endParaRPr lang="en-US" dirty="0"/>
          </a:p>
          <a:p>
            <a:r>
              <a:rPr lang="en-US" dirty="0" smtClean="0"/>
              <a:t>WRP:64</a:t>
            </a:r>
            <a:endParaRPr lang="en-US" dirty="0"/>
          </a:p>
          <a:p>
            <a:r>
              <a:rPr lang="en-US" dirty="0"/>
              <a:t>Cup:  0.0132</a:t>
            </a:r>
          </a:p>
          <a:p>
            <a:r>
              <a:rPr lang="en-US" dirty="0"/>
              <a:t>book:  </a:t>
            </a:r>
            <a:r>
              <a:rPr lang="en-US" dirty="0" smtClean="0"/>
              <a:t>0.1180</a:t>
            </a:r>
          </a:p>
          <a:p>
            <a:r>
              <a:rPr lang="en-US" dirty="0" smtClean="0"/>
              <a:t>cube</a:t>
            </a:r>
            <a:r>
              <a:rPr lang="en-US" dirty="0"/>
              <a:t>: 0.101</a:t>
            </a:r>
          </a:p>
          <a:p>
            <a:r>
              <a:rPr lang="en-US" dirty="0" smtClean="0"/>
              <a:t>Chicken:0.1160</a:t>
            </a:r>
            <a:endParaRPr lang="en-US" dirty="0"/>
          </a:p>
          <a:p>
            <a:r>
              <a:rPr lang="en-US" dirty="0" smtClean="0"/>
              <a:t>Time</a:t>
            </a:r>
            <a:r>
              <a:rPr lang="en-US" dirty="0"/>
              <a:t>: 122.3459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2" t="10961" r="27508" b="18889"/>
          <a:stretch/>
        </p:blipFill>
        <p:spPr>
          <a:xfrm rot="16200000">
            <a:off x="3834901" y="1547355"/>
            <a:ext cx="1742302" cy="2405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4" t="10721" r="28468" b="18048"/>
          <a:stretch/>
        </p:blipFill>
        <p:spPr>
          <a:xfrm rot="16200000">
            <a:off x="9190807" y="-37638"/>
            <a:ext cx="1511043" cy="22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26432" r="18358" b="11917"/>
          <a:stretch/>
        </p:blipFill>
        <p:spPr>
          <a:xfrm rot="16200000">
            <a:off x="-37750" y="616591"/>
            <a:ext cx="5075340" cy="4228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" t="24827" r="19703" b="12421"/>
          <a:stretch/>
        </p:blipFill>
        <p:spPr>
          <a:xfrm rot="16200000">
            <a:off x="4605561" y="578841"/>
            <a:ext cx="5075340" cy="43035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72517" y="385199"/>
            <a:ext cx="2224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  <a:endParaRPr lang="en-US" dirty="0"/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0.018346</a:t>
            </a:r>
            <a:endParaRPr lang="en-US" dirty="0"/>
          </a:p>
          <a:p>
            <a:r>
              <a:rPr lang="en-US" dirty="0" smtClean="0"/>
              <a:t>WRP: 201</a:t>
            </a:r>
            <a:endParaRPr lang="en-US" dirty="0"/>
          </a:p>
          <a:p>
            <a:r>
              <a:rPr lang="en-US" dirty="0" smtClean="0"/>
              <a:t>Cube:0.107</a:t>
            </a:r>
          </a:p>
          <a:p>
            <a:r>
              <a:rPr lang="en-US" dirty="0" smtClean="0"/>
              <a:t>Face:0.099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37900" y="333224"/>
            <a:ext cx="2594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0.024979</a:t>
            </a:r>
            <a:endParaRPr lang="en-US" sz="1400" dirty="0" smtClean="0"/>
          </a:p>
          <a:p>
            <a:r>
              <a:rPr lang="en-US" sz="1400" dirty="0" smtClean="0"/>
              <a:t>No. of object point: 81,155</a:t>
            </a:r>
          </a:p>
          <a:p>
            <a:r>
              <a:rPr lang="en-US" sz="1400" dirty="0" smtClean="0"/>
              <a:t>No. of depth layers: 144</a:t>
            </a:r>
          </a:p>
          <a:p>
            <a:r>
              <a:rPr lang="en-US" sz="1400" dirty="0" smtClean="0"/>
              <a:t>Object to Hologram: 0.35</a:t>
            </a:r>
          </a:p>
          <a:p>
            <a:r>
              <a:rPr lang="en-US" sz="1400" dirty="0" smtClean="0"/>
              <a:t>Resolution</a:t>
            </a:r>
            <a:r>
              <a:rPr lang="en-US" sz="1400" dirty="0"/>
              <a:t>: </a:t>
            </a:r>
            <a:r>
              <a:rPr lang="en-US" sz="1400" dirty="0" smtClean="0"/>
              <a:t>1980 </a:t>
            </a:r>
            <a:r>
              <a:rPr lang="en-US" sz="1400" dirty="0"/>
              <a:t>X </a:t>
            </a:r>
            <a:r>
              <a:rPr lang="en-US" sz="1400" dirty="0" smtClean="0"/>
              <a:t>1024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139401" y="5528410"/>
            <a:ext cx="1337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Cup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0.336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466587" y="5528410"/>
            <a:ext cx="1421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Book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0.330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12981" y="5528410"/>
            <a:ext cx="162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Chicken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0.327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7979579" y="5528410"/>
            <a:ext cx="1427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Cube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0.0318</a:t>
            </a:r>
            <a:endParaRPr lang="en-US" sz="1400" dirty="0"/>
          </a:p>
          <a:p>
            <a:endParaRPr lang="en-US" sz="14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792823" y="3804441"/>
            <a:ext cx="11061478" cy="1487290"/>
            <a:chOff x="675504" y="1746784"/>
            <a:chExt cx="11061478" cy="1487290"/>
          </a:xfrm>
        </p:grpSpPr>
        <p:sp>
          <p:nvSpPr>
            <p:cNvPr id="28" name="TextBox 27"/>
            <p:cNvSpPr txBox="1"/>
            <p:nvPr/>
          </p:nvSpPr>
          <p:spPr>
            <a:xfrm>
              <a:off x="10194572" y="2010050"/>
              <a:ext cx="154241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DM-WRP</a:t>
              </a:r>
            </a:p>
            <a:p>
              <a:r>
                <a:rPr lang="en-US" sz="1400" dirty="0" smtClean="0"/>
                <a:t>No. of WRP:64</a:t>
              </a:r>
            </a:p>
            <a:p>
              <a:r>
                <a:rPr lang="en-US" sz="1400" dirty="0" smtClean="0"/>
                <a:t>Time</a:t>
              </a:r>
              <a:r>
                <a:rPr lang="en-US" sz="1400" dirty="0"/>
                <a:t>:  </a:t>
              </a:r>
              <a:r>
                <a:rPr lang="en-US" sz="1400" dirty="0" smtClean="0"/>
                <a:t>362.717772</a:t>
              </a:r>
            </a:p>
            <a:p>
              <a:r>
                <a:rPr lang="en-US" sz="1400" dirty="0" smtClean="0"/>
                <a:t>PSNR:</a:t>
              </a:r>
              <a:endParaRPr lang="en-US" sz="1400" dirty="0" smtClean="0"/>
            </a:p>
            <a:p>
              <a:endParaRPr lang="en-US" sz="1400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75504" y="1746784"/>
              <a:ext cx="9185982" cy="1487290"/>
              <a:chOff x="675504" y="1746784"/>
              <a:chExt cx="9185982" cy="14872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13" t="25015" r="23231" b="27177"/>
              <a:stretch/>
            </p:blipFill>
            <p:spPr>
              <a:xfrm rot="16200000">
                <a:off x="1071164" y="1357536"/>
                <a:ext cx="1474474" cy="226579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24414" r="22535" b="28739"/>
              <a:stretch/>
            </p:blipFill>
            <p:spPr>
              <a:xfrm rot="16200000">
                <a:off x="3391940" y="1357532"/>
                <a:ext cx="1487290" cy="226579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30" t="24771" r="22180" b="28742"/>
              <a:stretch/>
            </p:blipFill>
            <p:spPr>
              <a:xfrm rot="16200000">
                <a:off x="5691492" y="1385167"/>
                <a:ext cx="1480639" cy="22038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44" t="22853" r="20909" b="27658"/>
              <a:stretch/>
            </p:blipFill>
            <p:spPr>
              <a:xfrm rot="16200000">
                <a:off x="7991200" y="1355550"/>
                <a:ext cx="1474227" cy="226634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792823" y="2132606"/>
            <a:ext cx="11277973" cy="1487292"/>
            <a:chOff x="665860" y="3623652"/>
            <a:chExt cx="11277973" cy="1487292"/>
          </a:xfrm>
        </p:grpSpPr>
        <p:sp>
          <p:nvSpPr>
            <p:cNvPr id="27" name="TextBox 26"/>
            <p:cNvSpPr txBox="1"/>
            <p:nvPr/>
          </p:nvSpPr>
          <p:spPr>
            <a:xfrm>
              <a:off x="10194572" y="3975823"/>
              <a:ext cx="174926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Conventional M-WRP</a:t>
              </a:r>
            </a:p>
            <a:p>
              <a:r>
                <a:rPr lang="en-US" sz="1400" dirty="0" smtClean="0"/>
                <a:t>No</a:t>
              </a:r>
              <a:r>
                <a:rPr lang="en-US" sz="1400" dirty="0"/>
                <a:t>. of </a:t>
              </a:r>
              <a:r>
                <a:rPr lang="en-US" sz="1400" dirty="0" smtClean="0"/>
                <a:t>WRP:72</a:t>
              </a:r>
              <a:endParaRPr lang="en-US" sz="1400" dirty="0"/>
            </a:p>
            <a:p>
              <a:r>
                <a:rPr lang="en-US" sz="1400" dirty="0" smtClean="0"/>
                <a:t>Time</a:t>
              </a:r>
              <a:r>
                <a:rPr lang="en-US" sz="1400" dirty="0"/>
                <a:t>:  </a:t>
              </a:r>
              <a:r>
                <a:rPr lang="en-US" sz="1400" dirty="0" smtClean="0"/>
                <a:t>365.0702</a:t>
              </a:r>
            </a:p>
            <a:p>
              <a:r>
                <a:rPr lang="en-US" sz="1400" dirty="0" smtClean="0"/>
                <a:t>PSNR: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23814" r="23000" b="27778"/>
            <a:stretch/>
          </p:blipFill>
          <p:spPr>
            <a:xfrm rot="16200000">
              <a:off x="5698104" y="3210482"/>
              <a:ext cx="1441286" cy="228676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7" t="24294" r="22303" b="27538"/>
            <a:stretch/>
          </p:blipFill>
          <p:spPr>
            <a:xfrm rot="16200000">
              <a:off x="1064751" y="3224761"/>
              <a:ext cx="1487292" cy="228507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5" t="24174" r="22535" b="28362"/>
            <a:stretch/>
          </p:blipFill>
          <p:spPr>
            <a:xfrm rot="16200000">
              <a:off x="3389454" y="3216455"/>
              <a:ext cx="1447391" cy="226871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3" t="22732" r="20444" b="27177"/>
            <a:stretch/>
          </p:blipFill>
          <p:spPr>
            <a:xfrm rot="16200000">
              <a:off x="8045925" y="3251096"/>
              <a:ext cx="1443005" cy="2188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43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342900"/>
            <a:ext cx="52673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00519" y="2516784"/>
            <a:ext cx="23972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0.021717</a:t>
            </a:r>
          </a:p>
          <a:p>
            <a:r>
              <a:rPr lang="en-US" sz="1400" dirty="0" smtClean="0"/>
              <a:t>No. of object point: 87,189</a:t>
            </a:r>
          </a:p>
          <a:p>
            <a:r>
              <a:rPr lang="en-US" sz="1400" dirty="0" smtClean="0"/>
              <a:t>No. of depth layer: 491</a:t>
            </a:r>
          </a:p>
          <a:p>
            <a:r>
              <a:rPr lang="en-US" sz="1400" dirty="0" smtClean="0"/>
              <a:t>Object to Hologram = 0.35</a:t>
            </a:r>
          </a:p>
          <a:p>
            <a:r>
              <a:rPr lang="en-US" sz="1400" dirty="0" smtClean="0"/>
              <a:t>Resolution: 1980 X </a:t>
            </a:r>
            <a:r>
              <a:rPr lang="en-US" sz="1400" dirty="0" smtClean="0"/>
              <a:t>1024</a:t>
            </a:r>
          </a:p>
          <a:p>
            <a:r>
              <a:rPr lang="en-US" sz="1400" dirty="0" err="1" smtClean="0"/>
              <a:t>Corr</a:t>
            </a:r>
            <a:r>
              <a:rPr lang="en-US" sz="1400" dirty="0" smtClean="0"/>
              <a:t>: 0.8572</a:t>
            </a:r>
          </a:p>
          <a:p>
            <a:r>
              <a:rPr lang="en-US" sz="1400" dirty="0" smtClean="0"/>
              <a:t>PSNR:22.5142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855511" y="4326243"/>
            <a:ext cx="1542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DM-WRP</a:t>
            </a:r>
          </a:p>
          <a:p>
            <a:r>
              <a:rPr lang="en-US" sz="1400" dirty="0" smtClean="0"/>
              <a:t>No. of WRP: 233</a:t>
            </a:r>
          </a:p>
          <a:p>
            <a:r>
              <a:rPr lang="en-US" sz="1400" dirty="0" smtClean="0"/>
              <a:t>Time</a:t>
            </a:r>
            <a:r>
              <a:rPr lang="en-US" sz="1400" dirty="0"/>
              <a:t>:  457.984684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6900" y="1496545"/>
            <a:ext cx="1621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Convention M-WRP</a:t>
            </a:r>
          </a:p>
          <a:p>
            <a:r>
              <a:rPr lang="en-US" sz="1400" dirty="0" smtClean="0"/>
              <a:t>No. of WRP: 246</a:t>
            </a:r>
          </a:p>
          <a:p>
            <a:r>
              <a:rPr lang="en-US" sz="1400" dirty="0" smtClean="0"/>
              <a:t>Time</a:t>
            </a:r>
            <a:r>
              <a:rPr lang="en-US" sz="1400" dirty="0"/>
              <a:t>:  463.9067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t="26336" r="9528" b="38108"/>
          <a:stretch/>
        </p:blipFill>
        <p:spPr>
          <a:xfrm rot="16200000">
            <a:off x="3855857" y="3208101"/>
            <a:ext cx="2846156" cy="26660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9" t="26096" r="1862" b="33784"/>
          <a:stretch/>
        </p:blipFill>
        <p:spPr>
          <a:xfrm rot="16200000">
            <a:off x="780500" y="3190805"/>
            <a:ext cx="2846155" cy="27006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5736" r="6276" b="36306"/>
          <a:stretch/>
        </p:blipFill>
        <p:spPr>
          <a:xfrm rot="16200000">
            <a:off x="767804" y="262592"/>
            <a:ext cx="2871547" cy="27006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9488" y="6033549"/>
            <a:ext cx="1556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</a:t>
            </a:r>
            <a:r>
              <a:rPr lang="en-US" sz="1400" b="1" dirty="0" smtClean="0"/>
              <a:t>person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0.342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25976" r="6276" b="37147"/>
          <a:stretch/>
        </p:blipFill>
        <p:spPr>
          <a:xfrm rot="16200000">
            <a:off x="3839195" y="325047"/>
            <a:ext cx="2890758" cy="259491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00869" y="6033549"/>
            <a:ext cx="1406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</a:t>
            </a:r>
            <a:r>
              <a:rPr lang="en-US" sz="1400" b="1" dirty="0" smtClean="0"/>
              <a:t>cube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0.327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1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7719</TotalTime>
  <Words>627</Words>
  <Application>Microsoft Office PowerPoint</Application>
  <PresentationFormat>Widescreen</PresentationFormat>
  <Paragraphs>250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어닉</dc:creator>
  <cp:lastModifiedBy>어닉</cp:lastModifiedBy>
  <cp:revision>87</cp:revision>
  <cp:lastPrinted>2019-07-01T00:29:58Z</cp:lastPrinted>
  <dcterms:created xsi:type="dcterms:W3CDTF">2019-03-30T07:55:36Z</dcterms:created>
  <dcterms:modified xsi:type="dcterms:W3CDTF">2019-07-01T06:11:50Z</dcterms:modified>
</cp:coreProperties>
</file>